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7" r:id="rId4"/>
    <p:sldId id="269" r:id="rId5"/>
    <p:sldId id="263" r:id="rId6"/>
    <p:sldId id="262" r:id="rId7"/>
    <p:sldId id="261" r:id="rId8"/>
    <p:sldId id="266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8D79ED-1141-4D45-8F2B-D77961662AB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BCB77E-4C8E-4E0D-9B49-B10AE4DE9D62}">
      <dgm:prSet/>
      <dgm:spPr/>
      <dgm:t>
        <a:bodyPr/>
        <a:lstStyle/>
        <a:p>
          <a:r>
            <a:rPr lang="nl-NL" b="1" dirty="0"/>
            <a:t>functionaliteiten:</a:t>
          </a:r>
          <a:endParaRPr lang="en-US" dirty="0"/>
        </a:p>
      </dgm:t>
    </dgm:pt>
    <dgm:pt modelId="{EA7A132D-C795-4E0B-A583-4AF71FE0B558}" type="parTrans" cxnId="{735A9D91-4A42-4609-B2DC-A385D31E7CC2}">
      <dgm:prSet/>
      <dgm:spPr/>
      <dgm:t>
        <a:bodyPr/>
        <a:lstStyle/>
        <a:p>
          <a:endParaRPr lang="en-US"/>
        </a:p>
      </dgm:t>
    </dgm:pt>
    <dgm:pt modelId="{68BD2CE7-D47E-4DAC-908C-E4A3BBF43249}" type="sibTrans" cxnId="{735A9D91-4A42-4609-B2DC-A385D31E7CC2}">
      <dgm:prSet/>
      <dgm:spPr/>
      <dgm:t>
        <a:bodyPr/>
        <a:lstStyle/>
        <a:p>
          <a:endParaRPr lang="en-US"/>
        </a:p>
      </dgm:t>
    </dgm:pt>
    <dgm:pt modelId="{34528618-90E4-41DF-97B4-2E01344AE481}">
      <dgm:prSet/>
      <dgm:spPr/>
      <dgm:t>
        <a:bodyPr/>
        <a:lstStyle/>
        <a:p>
          <a:r>
            <a:rPr lang="nl-NL" b="1" dirty="0"/>
            <a:t>Medewerkers:</a:t>
          </a:r>
          <a:r>
            <a:rPr lang="nl-NL" dirty="0"/>
            <a:t> inchecken gasten, abonnementen verkopen, abonnementen koppelen en beheren, klantgegevens aanpassen.</a:t>
          </a:r>
          <a:endParaRPr lang="en-US" dirty="0"/>
        </a:p>
      </dgm:t>
    </dgm:pt>
    <dgm:pt modelId="{46DF993B-BB7C-4CD8-9D47-3008FC7D24B1}" type="parTrans" cxnId="{A5E704C4-53B3-4816-9474-910580E6A40D}">
      <dgm:prSet/>
      <dgm:spPr/>
      <dgm:t>
        <a:bodyPr/>
        <a:lstStyle/>
        <a:p>
          <a:endParaRPr lang="en-US"/>
        </a:p>
      </dgm:t>
    </dgm:pt>
    <dgm:pt modelId="{0E05F901-D946-40C0-AECE-2868D92B8F03}" type="sibTrans" cxnId="{A5E704C4-53B3-4816-9474-910580E6A40D}">
      <dgm:prSet/>
      <dgm:spPr/>
      <dgm:t>
        <a:bodyPr/>
        <a:lstStyle/>
        <a:p>
          <a:endParaRPr lang="en-US"/>
        </a:p>
      </dgm:t>
    </dgm:pt>
    <dgm:pt modelId="{363520A1-1EC2-4C94-9397-9E98AAF477EB}">
      <dgm:prSet/>
      <dgm:spPr/>
      <dgm:t>
        <a:bodyPr/>
        <a:lstStyle/>
        <a:p>
          <a:r>
            <a:rPr lang="nl-NL" b="1" dirty="0"/>
            <a:t>Gasten:</a:t>
          </a:r>
          <a:r>
            <a:rPr lang="nl-NL" dirty="0"/>
            <a:t> abonnement kopen/verlengen, saldo en geldigheid bekijken, inchecken via zuil of receptie, geschiedenis inzien.</a:t>
          </a:r>
          <a:endParaRPr lang="en-US" dirty="0"/>
        </a:p>
      </dgm:t>
    </dgm:pt>
    <dgm:pt modelId="{E6AD7AF6-4D77-441C-B051-19E15DDCFBD0}" type="parTrans" cxnId="{95732156-5654-490E-BB6D-10E5272028DB}">
      <dgm:prSet/>
      <dgm:spPr/>
      <dgm:t>
        <a:bodyPr/>
        <a:lstStyle/>
        <a:p>
          <a:endParaRPr lang="en-US"/>
        </a:p>
      </dgm:t>
    </dgm:pt>
    <dgm:pt modelId="{1A3A2468-2D96-40BB-B18B-0DBD314E39EF}" type="sibTrans" cxnId="{95732156-5654-490E-BB6D-10E5272028DB}">
      <dgm:prSet/>
      <dgm:spPr/>
      <dgm:t>
        <a:bodyPr/>
        <a:lstStyle/>
        <a:p>
          <a:endParaRPr lang="en-US"/>
        </a:p>
      </dgm:t>
    </dgm:pt>
    <dgm:pt modelId="{EB0EB0DA-EDEF-48E8-B0C5-E6B397F1A7AC}">
      <dgm:prSet/>
      <dgm:spPr/>
      <dgm:t>
        <a:bodyPr/>
        <a:lstStyle/>
        <a:p>
          <a:r>
            <a:rPr lang="nl-NL" b="1"/>
            <a:t>Beheerders:</a:t>
          </a:r>
          <a:r>
            <a:rPr lang="nl-NL"/>
            <a:t> rapportages opvragen, accounts beheren (rollen, inloggegevens), overzicht van abonnementen en verloop.</a:t>
          </a:r>
          <a:endParaRPr lang="en-US"/>
        </a:p>
      </dgm:t>
    </dgm:pt>
    <dgm:pt modelId="{631214B4-EEDD-421C-89E7-1E8AFA6A4937}" type="parTrans" cxnId="{9CD1FCBB-24D6-4A20-8EA4-8861B6AEB33C}">
      <dgm:prSet/>
      <dgm:spPr/>
      <dgm:t>
        <a:bodyPr/>
        <a:lstStyle/>
        <a:p>
          <a:endParaRPr lang="en-US"/>
        </a:p>
      </dgm:t>
    </dgm:pt>
    <dgm:pt modelId="{71BA99F8-FE7A-4C5D-83E5-EC1C39CFD7D6}" type="sibTrans" cxnId="{9CD1FCBB-24D6-4A20-8EA4-8861B6AEB33C}">
      <dgm:prSet/>
      <dgm:spPr/>
      <dgm:t>
        <a:bodyPr/>
        <a:lstStyle/>
        <a:p>
          <a:endParaRPr lang="en-US"/>
        </a:p>
      </dgm:t>
    </dgm:pt>
    <dgm:pt modelId="{878E9005-34FF-4112-8BA1-8756B2CC88CA}">
      <dgm:prSet/>
      <dgm:spPr/>
      <dgm:t>
        <a:bodyPr/>
        <a:lstStyle/>
        <a:p>
          <a:r>
            <a:rPr lang="nl-NL" b="1"/>
            <a:t>Eisen:</a:t>
          </a:r>
          <a:r>
            <a:rPr lang="nl-NL"/>
            <a:t> veilig inloggen, overzichtelijke schermen, filtermogelijkheden, duidelijke status van abonnementen, gebruiksvriendelijkheid</a:t>
          </a:r>
          <a:endParaRPr lang="en-US"/>
        </a:p>
      </dgm:t>
    </dgm:pt>
    <dgm:pt modelId="{7D871513-B817-4E09-9738-3A04F49E8251}" type="parTrans" cxnId="{7A36FF09-AF59-4D42-96BC-E306C3473C88}">
      <dgm:prSet/>
      <dgm:spPr/>
      <dgm:t>
        <a:bodyPr/>
        <a:lstStyle/>
        <a:p>
          <a:endParaRPr lang="en-US"/>
        </a:p>
      </dgm:t>
    </dgm:pt>
    <dgm:pt modelId="{DE5EAB81-0FE9-4A3E-9ACD-CC636E4A4B35}" type="sibTrans" cxnId="{7A36FF09-AF59-4D42-96BC-E306C3473C88}">
      <dgm:prSet/>
      <dgm:spPr/>
      <dgm:t>
        <a:bodyPr/>
        <a:lstStyle/>
        <a:p>
          <a:endParaRPr lang="en-US"/>
        </a:p>
      </dgm:t>
    </dgm:pt>
    <dgm:pt modelId="{5A3143FF-F032-40DA-9ECD-7939AE4E6894}" type="pres">
      <dgm:prSet presAssocID="{058D79ED-1141-4D45-8F2B-D77961662ABF}" presName="outerComposite" presStyleCnt="0">
        <dgm:presLayoutVars>
          <dgm:chMax val="5"/>
          <dgm:dir/>
          <dgm:resizeHandles val="exact"/>
        </dgm:presLayoutVars>
      </dgm:prSet>
      <dgm:spPr/>
    </dgm:pt>
    <dgm:pt modelId="{67F4DA64-7463-4EBE-A4A8-23F041C7B6C6}" type="pres">
      <dgm:prSet presAssocID="{058D79ED-1141-4D45-8F2B-D77961662ABF}" presName="dummyMaxCanvas" presStyleCnt="0">
        <dgm:presLayoutVars/>
      </dgm:prSet>
      <dgm:spPr/>
    </dgm:pt>
    <dgm:pt modelId="{E4B088AB-83B8-4DCC-9106-F4C06C6B5CCC}" type="pres">
      <dgm:prSet presAssocID="{058D79ED-1141-4D45-8F2B-D77961662ABF}" presName="FiveNodes_1" presStyleLbl="node1" presStyleIdx="0" presStyleCnt="5">
        <dgm:presLayoutVars>
          <dgm:bulletEnabled val="1"/>
        </dgm:presLayoutVars>
      </dgm:prSet>
      <dgm:spPr/>
    </dgm:pt>
    <dgm:pt modelId="{992112E6-E94B-439E-8F2B-3BF1F199110C}" type="pres">
      <dgm:prSet presAssocID="{058D79ED-1141-4D45-8F2B-D77961662ABF}" presName="FiveNodes_2" presStyleLbl="node1" presStyleIdx="1" presStyleCnt="5">
        <dgm:presLayoutVars>
          <dgm:bulletEnabled val="1"/>
        </dgm:presLayoutVars>
      </dgm:prSet>
      <dgm:spPr/>
    </dgm:pt>
    <dgm:pt modelId="{181D8756-21A5-4828-A01D-1F07459711E3}" type="pres">
      <dgm:prSet presAssocID="{058D79ED-1141-4D45-8F2B-D77961662ABF}" presName="FiveNodes_3" presStyleLbl="node1" presStyleIdx="2" presStyleCnt="5">
        <dgm:presLayoutVars>
          <dgm:bulletEnabled val="1"/>
        </dgm:presLayoutVars>
      </dgm:prSet>
      <dgm:spPr/>
    </dgm:pt>
    <dgm:pt modelId="{4DFF1B8D-7EDF-425A-8C7D-15E8C0A2968D}" type="pres">
      <dgm:prSet presAssocID="{058D79ED-1141-4D45-8F2B-D77961662ABF}" presName="FiveNodes_4" presStyleLbl="node1" presStyleIdx="3" presStyleCnt="5">
        <dgm:presLayoutVars>
          <dgm:bulletEnabled val="1"/>
        </dgm:presLayoutVars>
      </dgm:prSet>
      <dgm:spPr/>
    </dgm:pt>
    <dgm:pt modelId="{09210942-4CAB-4DF0-BF4F-B95494D04A44}" type="pres">
      <dgm:prSet presAssocID="{058D79ED-1141-4D45-8F2B-D77961662ABF}" presName="FiveNodes_5" presStyleLbl="node1" presStyleIdx="4" presStyleCnt="5">
        <dgm:presLayoutVars>
          <dgm:bulletEnabled val="1"/>
        </dgm:presLayoutVars>
      </dgm:prSet>
      <dgm:spPr/>
    </dgm:pt>
    <dgm:pt modelId="{A4A51592-4CD1-46F2-95C9-919AD101147C}" type="pres">
      <dgm:prSet presAssocID="{058D79ED-1141-4D45-8F2B-D77961662ABF}" presName="FiveConn_1-2" presStyleLbl="fgAccFollowNode1" presStyleIdx="0" presStyleCnt="4">
        <dgm:presLayoutVars>
          <dgm:bulletEnabled val="1"/>
        </dgm:presLayoutVars>
      </dgm:prSet>
      <dgm:spPr/>
    </dgm:pt>
    <dgm:pt modelId="{E5FB0A13-204D-4BD9-92CB-6CBC064DA71A}" type="pres">
      <dgm:prSet presAssocID="{058D79ED-1141-4D45-8F2B-D77961662ABF}" presName="FiveConn_2-3" presStyleLbl="fgAccFollowNode1" presStyleIdx="1" presStyleCnt="4">
        <dgm:presLayoutVars>
          <dgm:bulletEnabled val="1"/>
        </dgm:presLayoutVars>
      </dgm:prSet>
      <dgm:spPr/>
    </dgm:pt>
    <dgm:pt modelId="{472AE61C-8381-44BF-B32B-0A6D5CDB3FF0}" type="pres">
      <dgm:prSet presAssocID="{058D79ED-1141-4D45-8F2B-D77961662ABF}" presName="FiveConn_3-4" presStyleLbl="fgAccFollowNode1" presStyleIdx="2" presStyleCnt="4">
        <dgm:presLayoutVars>
          <dgm:bulletEnabled val="1"/>
        </dgm:presLayoutVars>
      </dgm:prSet>
      <dgm:spPr/>
    </dgm:pt>
    <dgm:pt modelId="{314408E7-8DB0-44FE-A857-5AE2B089DD20}" type="pres">
      <dgm:prSet presAssocID="{058D79ED-1141-4D45-8F2B-D77961662ABF}" presName="FiveConn_4-5" presStyleLbl="fgAccFollowNode1" presStyleIdx="3" presStyleCnt="4">
        <dgm:presLayoutVars>
          <dgm:bulletEnabled val="1"/>
        </dgm:presLayoutVars>
      </dgm:prSet>
      <dgm:spPr/>
    </dgm:pt>
    <dgm:pt modelId="{460251C5-D7F5-4F7F-8060-48BD5FD6732E}" type="pres">
      <dgm:prSet presAssocID="{058D79ED-1141-4D45-8F2B-D77961662ABF}" presName="FiveNodes_1_text" presStyleLbl="node1" presStyleIdx="4" presStyleCnt="5">
        <dgm:presLayoutVars>
          <dgm:bulletEnabled val="1"/>
        </dgm:presLayoutVars>
      </dgm:prSet>
      <dgm:spPr/>
    </dgm:pt>
    <dgm:pt modelId="{D7FEF880-3A08-481A-91FD-16EAF457D107}" type="pres">
      <dgm:prSet presAssocID="{058D79ED-1141-4D45-8F2B-D77961662ABF}" presName="FiveNodes_2_text" presStyleLbl="node1" presStyleIdx="4" presStyleCnt="5">
        <dgm:presLayoutVars>
          <dgm:bulletEnabled val="1"/>
        </dgm:presLayoutVars>
      </dgm:prSet>
      <dgm:spPr/>
    </dgm:pt>
    <dgm:pt modelId="{9BA33F82-2C03-4B57-B421-614E1D5D8341}" type="pres">
      <dgm:prSet presAssocID="{058D79ED-1141-4D45-8F2B-D77961662ABF}" presName="FiveNodes_3_text" presStyleLbl="node1" presStyleIdx="4" presStyleCnt="5">
        <dgm:presLayoutVars>
          <dgm:bulletEnabled val="1"/>
        </dgm:presLayoutVars>
      </dgm:prSet>
      <dgm:spPr/>
    </dgm:pt>
    <dgm:pt modelId="{3313A7D9-03CB-407A-B2A1-4FEF0FAB7341}" type="pres">
      <dgm:prSet presAssocID="{058D79ED-1141-4D45-8F2B-D77961662ABF}" presName="FiveNodes_4_text" presStyleLbl="node1" presStyleIdx="4" presStyleCnt="5">
        <dgm:presLayoutVars>
          <dgm:bulletEnabled val="1"/>
        </dgm:presLayoutVars>
      </dgm:prSet>
      <dgm:spPr/>
    </dgm:pt>
    <dgm:pt modelId="{BEF82C84-E1F3-4612-A669-5A012AC87083}" type="pres">
      <dgm:prSet presAssocID="{058D79ED-1141-4D45-8F2B-D77961662AB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B3FAB08-EAEB-4220-A15B-DD94969C333E}" type="presOf" srcId="{1A3A2468-2D96-40BB-B18B-0DBD314E39EF}" destId="{472AE61C-8381-44BF-B32B-0A6D5CDB3FF0}" srcOrd="0" destOrd="0" presId="urn:microsoft.com/office/officeart/2005/8/layout/vProcess5"/>
    <dgm:cxn modelId="{7A36FF09-AF59-4D42-96BC-E306C3473C88}" srcId="{058D79ED-1141-4D45-8F2B-D77961662ABF}" destId="{878E9005-34FF-4112-8BA1-8756B2CC88CA}" srcOrd="4" destOrd="0" parTransId="{7D871513-B817-4E09-9738-3A04F49E8251}" sibTransId="{DE5EAB81-0FE9-4A3E-9ACD-CC636E4A4B35}"/>
    <dgm:cxn modelId="{4B2C931C-7EC6-4F31-8030-527B58AAE914}" type="presOf" srcId="{8EBCB77E-4C8E-4E0D-9B49-B10AE4DE9D62}" destId="{460251C5-D7F5-4F7F-8060-48BD5FD6732E}" srcOrd="1" destOrd="0" presId="urn:microsoft.com/office/officeart/2005/8/layout/vProcess5"/>
    <dgm:cxn modelId="{EB4DC31D-52E5-4649-9378-91C4FD43F89C}" type="presOf" srcId="{878E9005-34FF-4112-8BA1-8756B2CC88CA}" destId="{BEF82C84-E1F3-4612-A669-5A012AC87083}" srcOrd="1" destOrd="0" presId="urn:microsoft.com/office/officeart/2005/8/layout/vProcess5"/>
    <dgm:cxn modelId="{48D1EB1F-0ECF-4174-8188-9DEBB4BC64FE}" type="presOf" srcId="{71BA99F8-FE7A-4C5D-83E5-EC1C39CFD7D6}" destId="{314408E7-8DB0-44FE-A857-5AE2B089DD20}" srcOrd="0" destOrd="0" presId="urn:microsoft.com/office/officeart/2005/8/layout/vProcess5"/>
    <dgm:cxn modelId="{7710713E-907B-4DD4-8516-5B8F3809EA80}" type="presOf" srcId="{68BD2CE7-D47E-4DAC-908C-E4A3BBF43249}" destId="{A4A51592-4CD1-46F2-95C9-919AD101147C}" srcOrd="0" destOrd="0" presId="urn:microsoft.com/office/officeart/2005/8/layout/vProcess5"/>
    <dgm:cxn modelId="{95732156-5654-490E-BB6D-10E5272028DB}" srcId="{058D79ED-1141-4D45-8F2B-D77961662ABF}" destId="{363520A1-1EC2-4C94-9397-9E98AAF477EB}" srcOrd="2" destOrd="0" parTransId="{E6AD7AF6-4D77-441C-B051-19E15DDCFBD0}" sibTransId="{1A3A2468-2D96-40BB-B18B-0DBD314E39EF}"/>
    <dgm:cxn modelId="{9BAE5557-92EF-4372-A54E-9F2306026FBF}" type="presOf" srcId="{EB0EB0DA-EDEF-48E8-B0C5-E6B397F1A7AC}" destId="{3313A7D9-03CB-407A-B2A1-4FEF0FAB7341}" srcOrd="1" destOrd="0" presId="urn:microsoft.com/office/officeart/2005/8/layout/vProcess5"/>
    <dgm:cxn modelId="{735A9D91-4A42-4609-B2DC-A385D31E7CC2}" srcId="{058D79ED-1141-4D45-8F2B-D77961662ABF}" destId="{8EBCB77E-4C8E-4E0D-9B49-B10AE4DE9D62}" srcOrd="0" destOrd="0" parTransId="{EA7A132D-C795-4E0B-A583-4AF71FE0B558}" sibTransId="{68BD2CE7-D47E-4DAC-908C-E4A3BBF43249}"/>
    <dgm:cxn modelId="{6CE7ABA6-FC8F-45DF-B345-947EDCAF546D}" type="presOf" srcId="{34528618-90E4-41DF-97B4-2E01344AE481}" destId="{D7FEF880-3A08-481A-91FD-16EAF457D107}" srcOrd="1" destOrd="0" presId="urn:microsoft.com/office/officeart/2005/8/layout/vProcess5"/>
    <dgm:cxn modelId="{B47975AA-E3D4-47A7-BA7D-E0F91EDB8EBE}" type="presOf" srcId="{363520A1-1EC2-4C94-9397-9E98AAF477EB}" destId="{9BA33F82-2C03-4B57-B421-614E1D5D8341}" srcOrd="1" destOrd="0" presId="urn:microsoft.com/office/officeart/2005/8/layout/vProcess5"/>
    <dgm:cxn modelId="{C864E1B1-3D77-4BCF-B125-FA6F52AA18DD}" type="presOf" srcId="{363520A1-1EC2-4C94-9397-9E98AAF477EB}" destId="{181D8756-21A5-4828-A01D-1F07459711E3}" srcOrd="0" destOrd="0" presId="urn:microsoft.com/office/officeart/2005/8/layout/vProcess5"/>
    <dgm:cxn modelId="{9CD1FCBB-24D6-4A20-8EA4-8861B6AEB33C}" srcId="{058D79ED-1141-4D45-8F2B-D77961662ABF}" destId="{EB0EB0DA-EDEF-48E8-B0C5-E6B397F1A7AC}" srcOrd="3" destOrd="0" parTransId="{631214B4-EEDD-421C-89E7-1E8AFA6A4937}" sibTransId="{71BA99F8-FE7A-4C5D-83E5-EC1C39CFD7D6}"/>
    <dgm:cxn modelId="{FCA53DBD-B72D-4187-B959-E9809C24239A}" type="presOf" srcId="{EB0EB0DA-EDEF-48E8-B0C5-E6B397F1A7AC}" destId="{4DFF1B8D-7EDF-425A-8C7D-15E8C0A2968D}" srcOrd="0" destOrd="0" presId="urn:microsoft.com/office/officeart/2005/8/layout/vProcess5"/>
    <dgm:cxn modelId="{A5E704C4-53B3-4816-9474-910580E6A40D}" srcId="{058D79ED-1141-4D45-8F2B-D77961662ABF}" destId="{34528618-90E4-41DF-97B4-2E01344AE481}" srcOrd="1" destOrd="0" parTransId="{46DF993B-BB7C-4CD8-9D47-3008FC7D24B1}" sibTransId="{0E05F901-D946-40C0-AECE-2868D92B8F03}"/>
    <dgm:cxn modelId="{9C2D0DDD-44C7-416F-AE3E-94C2E5A63D5A}" type="presOf" srcId="{058D79ED-1141-4D45-8F2B-D77961662ABF}" destId="{5A3143FF-F032-40DA-9ECD-7939AE4E6894}" srcOrd="0" destOrd="0" presId="urn:microsoft.com/office/officeart/2005/8/layout/vProcess5"/>
    <dgm:cxn modelId="{06E74EE0-165A-4D43-9B13-81050246E5A8}" type="presOf" srcId="{34528618-90E4-41DF-97B4-2E01344AE481}" destId="{992112E6-E94B-439E-8F2B-3BF1F199110C}" srcOrd="0" destOrd="0" presId="urn:microsoft.com/office/officeart/2005/8/layout/vProcess5"/>
    <dgm:cxn modelId="{EC19C0E0-B98B-4DF6-A7D7-2F410C56255E}" type="presOf" srcId="{878E9005-34FF-4112-8BA1-8756B2CC88CA}" destId="{09210942-4CAB-4DF0-BF4F-B95494D04A44}" srcOrd="0" destOrd="0" presId="urn:microsoft.com/office/officeart/2005/8/layout/vProcess5"/>
    <dgm:cxn modelId="{BA771BE4-37CC-44C2-A738-9A22D50F74F5}" type="presOf" srcId="{8EBCB77E-4C8E-4E0D-9B49-B10AE4DE9D62}" destId="{E4B088AB-83B8-4DCC-9106-F4C06C6B5CCC}" srcOrd="0" destOrd="0" presId="urn:microsoft.com/office/officeart/2005/8/layout/vProcess5"/>
    <dgm:cxn modelId="{D3435CFD-8133-48B5-A44B-0BAECBBBD7C1}" type="presOf" srcId="{0E05F901-D946-40C0-AECE-2868D92B8F03}" destId="{E5FB0A13-204D-4BD9-92CB-6CBC064DA71A}" srcOrd="0" destOrd="0" presId="urn:microsoft.com/office/officeart/2005/8/layout/vProcess5"/>
    <dgm:cxn modelId="{91814B08-C159-494B-887F-E6E8FBC1BED6}" type="presParOf" srcId="{5A3143FF-F032-40DA-9ECD-7939AE4E6894}" destId="{67F4DA64-7463-4EBE-A4A8-23F041C7B6C6}" srcOrd="0" destOrd="0" presId="urn:microsoft.com/office/officeart/2005/8/layout/vProcess5"/>
    <dgm:cxn modelId="{8F6DA2A5-BD0F-43F6-853B-D93B482B5EC5}" type="presParOf" srcId="{5A3143FF-F032-40DA-9ECD-7939AE4E6894}" destId="{E4B088AB-83B8-4DCC-9106-F4C06C6B5CCC}" srcOrd="1" destOrd="0" presId="urn:microsoft.com/office/officeart/2005/8/layout/vProcess5"/>
    <dgm:cxn modelId="{85710F5F-D598-4C4A-A722-144D8FCBC849}" type="presParOf" srcId="{5A3143FF-F032-40DA-9ECD-7939AE4E6894}" destId="{992112E6-E94B-439E-8F2B-3BF1F199110C}" srcOrd="2" destOrd="0" presId="urn:microsoft.com/office/officeart/2005/8/layout/vProcess5"/>
    <dgm:cxn modelId="{D45248C3-1836-4ED6-ABBB-A86866723AB0}" type="presParOf" srcId="{5A3143FF-F032-40DA-9ECD-7939AE4E6894}" destId="{181D8756-21A5-4828-A01D-1F07459711E3}" srcOrd="3" destOrd="0" presId="urn:microsoft.com/office/officeart/2005/8/layout/vProcess5"/>
    <dgm:cxn modelId="{CC39E7B4-558D-4B54-B86A-7293A3F78432}" type="presParOf" srcId="{5A3143FF-F032-40DA-9ECD-7939AE4E6894}" destId="{4DFF1B8D-7EDF-425A-8C7D-15E8C0A2968D}" srcOrd="4" destOrd="0" presId="urn:microsoft.com/office/officeart/2005/8/layout/vProcess5"/>
    <dgm:cxn modelId="{E2F9C70A-9EAB-42B1-8EF6-732898BF39F3}" type="presParOf" srcId="{5A3143FF-F032-40DA-9ECD-7939AE4E6894}" destId="{09210942-4CAB-4DF0-BF4F-B95494D04A44}" srcOrd="5" destOrd="0" presId="urn:microsoft.com/office/officeart/2005/8/layout/vProcess5"/>
    <dgm:cxn modelId="{8387E40E-5E73-46BD-B230-B14E548621BB}" type="presParOf" srcId="{5A3143FF-F032-40DA-9ECD-7939AE4E6894}" destId="{A4A51592-4CD1-46F2-95C9-919AD101147C}" srcOrd="6" destOrd="0" presId="urn:microsoft.com/office/officeart/2005/8/layout/vProcess5"/>
    <dgm:cxn modelId="{640881DC-3830-4C11-BDAB-C28C6008AD4B}" type="presParOf" srcId="{5A3143FF-F032-40DA-9ECD-7939AE4E6894}" destId="{E5FB0A13-204D-4BD9-92CB-6CBC064DA71A}" srcOrd="7" destOrd="0" presId="urn:microsoft.com/office/officeart/2005/8/layout/vProcess5"/>
    <dgm:cxn modelId="{80237E22-B757-4C56-B4D9-80071981F807}" type="presParOf" srcId="{5A3143FF-F032-40DA-9ECD-7939AE4E6894}" destId="{472AE61C-8381-44BF-B32B-0A6D5CDB3FF0}" srcOrd="8" destOrd="0" presId="urn:microsoft.com/office/officeart/2005/8/layout/vProcess5"/>
    <dgm:cxn modelId="{62C8CC07-3756-4261-8198-4BB95BF063EB}" type="presParOf" srcId="{5A3143FF-F032-40DA-9ECD-7939AE4E6894}" destId="{314408E7-8DB0-44FE-A857-5AE2B089DD20}" srcOrd="9" destOrd="0" presId="urn:microsoft.com/office/officeart/2005/8/layout/vProcess5"/>
    <dgm:cxn modelId="{55592F40-7B8F-4882-A1EC-1343BA2F9337}" type="presParOf" srcId="{5A3143FF-F032-40DA-9ECD-7939AE4E6894}" destId="{460251C5-D7F5-4F7F-8060-48BD5FD6732E}" srcOrd="10" destOrd="0" presId="urn:microsoft.com/office/officeart/2005/8/layout/vProcess5"/>
    <dgm:cxn modelId="{DE6A717B-EFA7-4296-B107-E57CD069C30D}" type="presParOf" srcId="{5A3143FF-F032-40DA-9ECD-7939AE4E6894}" destId="{D7FEF880-3A08-481A-91FD-16EAF457D107}" srcOrd="11" destOrd="0" presId="urn:microsoft.com/office/officeart/2005/8/layout/vProcess5"/>
    <dgm:cxn modelId="{D9661648-7537-474B-9664-C0694AB7B5B7}" type="presParOf" srcId="{5A3143FF-F032-40DA-9ECD-7939AE4E6894}" destId="{9BA33F82-2C03-4B57-B421-614E1D5D8341}" srcOrd="12" destOrd="0" presId="urn:microsoft.com/office/officeart/2005/8/layout/vProcess5"/>
    <dgm:cxn modelId="{5345935C-4489-485C-95FC-66296B5E3AE8}" type="presParOf" srcId="{5A3143FF-F032-40DA-9ECD-7939AE4E6894}" destId="{3313A7D9-03CB-407A-B2A1-4FEF0FAB7341}" srcOrd="13" destOrd="0" presId="urn:microsoft.com/office/officeart/2005/8/layout/vProcess5"/>
    <dgm:cxn modelId="{1531ED71-A532-4F9D-8F76-1CBB2D971262}" type="presParOf" srcId="{5A3143FF-F032-40DA-9ECD-7939AE4E6894}" destId="{BEF82C84-E1F3-4612-A669-5A012AC8708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088AB-83B8-4DCC-9106-F4C06C6B5CCC}">
      <dsp:nvSpPr>
        <dsp:cNvPr id="0" name=""/>
        <dsp:cNvSpPr/>
      </dsp:nvSpPr>
      <dsp:spPr>
        <a:xfrm>
          <a:off x="0" y="0"/>
          <a:ext cx="5340732" cy="68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1" kern="1200" dirty="0"/>
            <a:t>functionaliteiten:</a:t>
          </a:r>
          <a:endParaRPr lang="en-US" sz="1200" kern="1200" dirty="0"/>
        </a:p>
      </dsp:txBody>
      <dsp:txXfrm>
        <a:off x="20031" y="20031"/>
        <a:ext cx="4522726" cy="643844"/>
      </dsp:txXfrm>
    </dsp:sp>
    <dsp:sp modelId="{992112E6-E94B-439E-8F2B-3BF1F199110C}">
      <dsp:nvSpPr>
        <dsp:cNvPr id="0" name=""/>
        <dsp:cNvSpPr/>
      </dsp:nvSpPr>
      <dsp:spPr>
        <a:xfrm>
          <a:off x="398820" y="778894"/>
          <a:ext cx="5340732" cy="68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1" kern="1200" dirty="0"/>
            <a:t>Medewerkers:</a:t>
          </a:r>
          <a:r>
            <a:rPr lang="nl-NL" sz="1200" kern="1200" dirty="0"/>
            <a:t> inchecken gasten, abonnementen verkopen, abonnementen koppelen en beheren, klantgegevens aanpassen.</a:t>
          </a:r>
          <a:endParaRPr lang="en-US" sz="1200" kern="1200" dirty="0"/>
        </a:p>
      </dsp:txBody>
      <dsp:txXfrm>
        <a:off x="418851" y="798925"/>
        <a:ext cx="4457309" cy="643844"/>
      </dsp:txXfrm>
    </dsp:sp>
    <dsp:sp modelId="{181D8756-21A5-4828-A01D-1F07459711E3}">
      <dsp:nvSpPr>
        <dsp:cNvPr id="0" name=""/>
        <dsp:cNvSpPr/>
      </dsp:nvSpPr>
      <dsp:spPr>
        <a:xfrm>
          <a:off x="797641" y="1557788"/>
          <a:ext cx="5340732" cy="68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1" kern="1200" dirty="0"/>
            <a:t>Gasten:</a:t>
          </a:r>
          <a:r>
            <a:rPr lang="nl-NL" sz="1200" kern="1200" dirty="0"/>
            <a:t> abonnement kopen/verlengen, saldo en geldigheid bekijken, inchecken via zuil of receptie, geschiedenis inzien.</a:t>
          </a:r>
          <a:endParaRPr lang="en-US" sz="1200" kern="1200" dirty="0"/>
        </a:p>
      </dsp:txBody>
      <dsp:txXfrm>
        <a:off x="817672" y="1577819"/>
        <a:ext cx="4457309" cy="643844"/>
      </dsp:txXfrm>
    </dsp:sp>
    <dsp:sp modelId="{4DFF1B8D-7EDF-425A-8C7D-15E8C0A2968D}">
      <dsp:nvSpPr>
        <dsp:cNvPr id="0" name=""/>
        <dsp:cNvSpPr/>
      </dsp:nvSpPr>
      <dsp:spPr>
        <a:xfrm>
          <a:off x="1196462" y="2336682"/>
          <a:ext cx="5340732" cy="68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1" kern="1200"/>
            <a:t>Beheerders:</a:t>
          </a:r>
          <a:r>
            <a:rPr lang="nl-NL" sz="1200" kern="1200"/>
            <a:t> rapportages opvragen, accounts beheren (rollen, inloggegevens), overzicht van abonnementen en verloop.</a:t>
          </a:r>
          <a:endParaRPr lang="en-US" sz="1200" kern="1200"/>
        </a:p>
      </dsp:txBody>
      <dsp:txXfrm>
        <a:off x="1216493" y="2356713"/>
        <a:ext cx="4457309" cy="643844"/>
      </dsp:txXfrm>
    </dsp:sp>
    <dsp:sp modelId="{09210942-4CAB-4DF0-BF4F-B95494D04A44}">
      <dsp:nvSpPr>
        <dsp:cNvPr id="0" name=""/>
        <dsp:cNvSpPr/>
      </dsp:nvSpPr>
      <dsp:spPr>
        <a:xfrm>
          <a:off x="1595283" y="3115576"/>
          <a:ext cx="5340732" cy="68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1" kern="1200"/>
            <a:t>Eisen:</a:t>
          </a:r>
          <a:r>
            <a:rPr lang="nl-NL" sz="1200" kern="1200"/>
            <a:t> veilig inloggen, overzichtelijke schermen, filtermogelijkheden, duidelijke status van abonnementen, gebruiksvriendelijkheid</a:t>
          </a:r>
          <a:endParaRPr lang="en-US" sz="1200" kern="1200"/>
        </a:p>
      </dsp:txBody>
      <dsp:txXfrm>
        <a:off x="1615314" y="3135607"/>
        <a:ext cx="4457309" cy="643844"/>
      </dsp:txXfrm>
    </dsp:sp>
    <dsp:sp modelId="{A4A51592-4CD1-46F2-95C9-919AD101147C}">
      <dsp:nvSpPr>
        <dsp:cNvPr id="0" name=""/>
        <dsp:cNvSpPr/>
      </dsp:nvSpPr>
      <dsp:spPr>
        <a:xfrm>
          <a:off x="4896192" y="499632"/>
          <a:ext cx="444539" cy="4445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96213" y="499632"/>
        <a:ext cx="244497" cy="334516"/>
      </dsp:txXfrm>
    </dsp:sp>
    <dsp:sp modelId="{E5FB0A13-204D-4BD9-92CB-6CBC064DA71A}">
      <dsp:nvSpPr>
        <dsp:cNvPr id="0" name=""/>
        <dsp:cNvSpPr/>
      </dsp:nvSpPr>
      <dsp:spPr>
        <a:xfrm>
          <a:off x="5295013" y="1278526"/>
          <a:ext cx="444539" cy="4445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95034" y="1278526"/>
        <a:ext cx="244497" cy="334516"/>
      </dsp:txXfrm>
    </dsp:sp>
    <dsp:sp modelId="{472AE61C-8381-44BF-B32B-0A6D5CDB3FF0}">
      <dsp:nvSpPr>
        <dsp:cNvPr id="0" name=""/>
        <dsp:cNvSpPr/>
      </dsp:nvSpPr>
      <dsp:spPr>
        <a:xfrm>
          <a:off x="5693834" y="2046021"/>
          <a:ext cx="444539" cy="4445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793855" y="2046021"/>
        <a:ext cx="244497" cy="334516"/>
      </dsp:txXfrm>
    </dsp:sp>
    <dsp:sp modelId="{314408E7-8DB0-44FE-A857-5AE2B089DD20}">
      <dsp:nvSpPr>
        <dsp:cNvPr id="0" name=""/>
        <dsp:cNvSpPr/>
      </dsp:nvSpPr>
      <dsp:spPr>
        <a:xfrm>
          <a:off x="6092655" y="2832514"/>
          <a:ext cx="444539" cy="4445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192676" y="2832514"/>
        <a:ext cx="244497" cy="334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62DB2-6267-5FFE-CBA4-6694B6EF1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12D2129-BE3E-F153-7059-7AEFB827E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41E6A9-82DE-2F0D-520F-30E211E2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12916B-D847-801F-BB7D-EDC63726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7F9FCA-C27A-A9FF-ECE1-A48AD498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155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14C54-B330-1556-6648-C9B61601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842C3D0-56D9-5BC5-97D9-5F876B8F9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539A91D-FEF8-2D0B-4DB1-B171F77F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9EC4E9-E6CE-EB00-67EC-389F2014B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2B3B5C-0E24-C2E8-CCAA-C9517893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1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AD599BF-82E5-2AFC-41DB-B11E0C699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7C8F41E-7B9C-3780-2DA8-265C44720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380169-F958-9C97-4BDD-F984A7D69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92D7D3-A6A4-E77A-0600-A63F4B7C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C124B3-BAC9-37A1-5833-57688402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462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F870B4-C8DD-F6BD-E6ED-078D1034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CEB24-9129-0BB5-F1ED-12EFA7942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5E8CC4C-F48D-575C-A76A-241E986FE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1ED75B-8FDF-0C60-AC4F-BE824BAC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C37147-3162-D62F-5EF5-2767866C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69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FC4E7-8676-2EA0-178B-831D4CF7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FAFFB19-46BC-2525-1D6E-E8F6B3054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7867F4-2AF3-C2D2-E2FC-B1BE3B87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01C369-9FDB-7439-507F-07EA16E8C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FB4464-059B-63BC-74B6-DD2A1149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232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104CD-E961-CCA7-7E4C-A1875D6A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C3E4B3-E889-4817-2860-088A787EA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E7123C8-AFD5-3CEC-C831-D9615F78E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E16DCD9-E7CE-9BA3-4523-6BE0CC42C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9842B74-4D8C-F89A-4AB3-36C36ED1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B0A7B7C-D824-F5B7-9183-9891C372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66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2E75D-E2DD-D89B-371F-E3894FF8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37C2EC-0F28-A51E-786D-C412E6E8C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2E50B6-32E6-299E-EE9A-343FFD842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3C6E07-BAF6-A406-6564-6646E245E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1D62554-3704-1260-E842-657DAC286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927B1E5-99FE-344E-49FC-B8C9E13EC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F4FE0B8-6529-A4D9-EDE3-092BA1ED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9BE6DF8-8A88-279B-3EBE-D978AD94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31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F5529-4E75-283C-95AD-8C929BAA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37A1A01-48BB-0C07-41FD-CCC5FA54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86E3B4F-9996-D162-58F1-C058589F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7A61E33-821C-2D81-9ADF-9F96D40CE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3187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875C621-B905-B874-1003-D76B4B35F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79FF306-E828-3762-F27C-3B20F140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CC31C3-82B0-7352-EE1A-9C97140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442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3E42D-8094-6CE8-529E-A736A1AC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23E21-D517-AF17-1A8F-619AF62B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056D5D-1183-6A63-C3D3-105E5C832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CC5CF30-FDDA-870A-BDFC-8672CB95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378E9F-C8CB-0DE0-379E-D7F2E5C3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261B701-E503-5E51-1510-21AA6935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26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FDEB5-1B2C-4DD4-45D8-F0581638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8038BB9-22DA-33B2-5FE2-E055B6F314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B584E5B-F2B2-B0C4-BEE5-973DBE0CE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D3F6F3E-B302-91A9-3A78-95862461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32AE9EE-518F-A9D7-D43E-DC4F5E11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1D3352B-59BB-8024-2FE6-B0DB28CB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76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042A22A-D918-470D-5BD2-0AE94230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442C837-8D8D-942A-10C3-5E6B45580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5E49982-FD8C-93E3-C3FB-33AD847E4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E999C-CD0C-4CB6-8EF7-469C9759ABCE}" type="datetimeFigureOut">
              <a:rPr lang="nl-NL" smtClean="0"/>
              <a:t>10-9-2025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892661-6E22-0DAF-78BD-2EEC7AC59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D1948F-9CAE-6DD3-4BBC-5696205B8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A00765-D1B3-4FF3-AE45-AA10963B2AA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67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D638AB-11FA-2A9A-C552-5C22559C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Moet je meedoen aan het systeem? - Gemeente.nu">
            <a:extLst>
              <a:ext uri="{FF2B5EF4-FFF2-40B4-BE49-F238E27FC236}">
                <a16:creationId xmlns:a16="http://schemas.microsoft.com/office/drawing/2014/main" id="{5EA63EAB-D364-52B3-836A-7118B74A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33" b="1"/>
          <a:stretch>
            <a:fillRect/>
          </a:stretch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6FD57C-0EC8-D292-9FF3-BB1F3D4DF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b="1" dirty="0" err="1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Aquapalace</a:t>
            </a:r>
            <a:r>
              <a:rPr lang="en-US" sz="66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 </a:t>
            </a:r>
            <a:r>
              <a:rPr lang="en-US" sz="6600" b="1" dirty="0" err="1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samenwerking</a:t>
            </a:r>
            <a:endParaRPr lang="nl-NL" sz="6600" b="1" dirty="0">
              <a:ln w="22225">
                <a:solidFill>
                  <a:schemeClr val="tx1"/>
                </a:solidFill>
                <a:miter lim="800000"/>
              </a:ln>
              <a:solidFill>
                <a:schemeClr val="bg1"/>
              </a:solidFill>
            </a:endParaRPr>
          </a:p>
        </p:txBody>
      </p:sp>
      <p:sp>
        <p:nvSpPr>
          <p:cNvPr id="410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6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C4F0D-645A-1E28-2AFF-DDC380D3F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oet je meedoen aan het systeem? - Gemeente.nu">
            <a:extLst>
              <a:ext uri="{FF2B5EF4-FFF2-40B4-BE49-F238E27FC236}">
                <a16:creationId xmlns:a16="http://schemas.microsoft.com/office/drawing/2014/main" id="{246F8558-99D1-16B8-61AF-D55DFBEB5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112" b="1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03FD94-F8F2-4E4F-FE1A-6965E7466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328464"/>
            <a:ext cx="10261600" cy="1509077"/>
          </a:xfrm>
        </p:spPr>
        <p:txBody>
          <a:bodyPr>
            <a:normAutofit fontScale="90000"/>
          </a:bodyPr>
          <a:lstStyle/>
          <a:p>
            <a:r>
              <a:rPr lang="en-US" sz="11500" b="1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inhoud</a:t>
            </a:r>
            <a:endParaRPr lang="nl-NL" sz="11500" b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80A9AB-CDFE-A9A4-E438-8AAB67B265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65200" y="3035838"/>
            <a:ext cx="902375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NL" altLang="nl-NL" sz="2800" dirty="0">
                <a:latin typeface="Arial" panose="020B0604020202020204" pitchFamily="34" charset="0"/>
              </a:rPr>
              <a:t>Groepje 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NL" altLang="nl-NL" sz="2800" dirty="0">
                <a:latin typeface="Arial" panose="020B0604020202020204" pitchFamily="34" charset="0"/>
              </a:rPr>
              <a:t>Opdracht 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NL" altLang="nl-NL" sz="2800" dirty="0">
                <a:latin typeface="Arial" panose="020B0604020202020204" pitchFamily="34" charset="0"/>
              </a:rPr>
              <a:t>Ontwerp 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Planning</a:t>
            </a:r>
            <a:endParaRPr lang="nl-NL" altLang="nl-NL" sz="2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verdeling</a:t>
            </a:r>
          </a:p>
        </p:txBody>
      </p:sp>
    </p:spTree>
    <p:extLst>
      <p:ext uri="{BB962C8B-B14F-4D97-AF65-F5344CB8AC3E}">
        <p14:creationId xmlns:p14="http://schemas.microsoft.com/office/powerpoint/2010/main" val="337997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171A-8638-AEF1-01D7-9D49489B6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oet je meedoen aan het systeem? - Gemeente.nu">
            <a:extLst>
              <a:ext uri="{FF2B5EF4-FFF2-40B4-BE49-F238E27FC236}">
                <a16:creationId xmlns:a16="http://schemas.microsoft.com/office/drawing/2014/main" id="{F6184516-C4DB-A89A-40A6-9738FED7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91" r="45130" b="-1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E5DFB1-DE68-0788-D555-8C496E407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dirty="0" err="1">
                <a:ln w="22225">
                  <a:solidFill>
                    <a:schemeClr val="tx1"/>
                  </a:solidFill>
                  <a:miter lim="800000"/>
                </a:ln>
                <a:latin typeface="Arial" panose="020B0604020202020204" pitchFamily="34" charset="0"/>
                <a:cs typeface="Arial" panose="020B0604020202020204" pitchFamily="34" charset="0"/>
              </a:rPr>
              <a:t>groepje</a:t>
            </a:r>
            <a:endParaRPr lang="en-US" sz="2800" dirty="0">
              <a:ln w="22225">
                <a:solidFill>
                  <a:schemeClr val="tx1"/>
                </a:solidFill>
                <a:miter lim="800000"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05F5C2-F970-2A14-AA48-1631CEB1AA9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4582" y="2647715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Boran</a:t>
            </a:r>
            <a:endParaRPr lang="en-US" sz="1600" dirty="0"/>
          </a:p>
          <a:p>
            <a:pPr marL="342900"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Badr</a:t>
            </a:r>
          </a:p>
          <a:p>
            <a:pPr marL="342900"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Quinten</a:t>
            </a:r>
          </a:p>
          <a:p>
            <a:pPr marL="342900"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Bryan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801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D220E-3FCC-2443-01F1-C64C61DB2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DCFDDB-2D70-C077-0093-BE86944F7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6600" b="1" dirty="0">
                <a:ln w="22225">
                  <a:solidFill>
                    <a:schemeClr val="tx1"/>
                  </a:solidFill>
                  <a:miter lim="800000"/>
                </a:ln>
              </a:rPr>
              <a:t>opdracht</a:t>
            </a:r>
            <a:endParaRPr lang="en-US" sz="6600" b="1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ekstvak 4">
            <a:extLst>
              <a:ext uri="{FF2B5EF4-FFF2-40B4-BE49-F238E27FC236}">
                <a16:creationId xmlns:a16="http://schemas.microsoft.com/office/drawing/2014/main" id="{E1D9EEC4-E9D4-E6D4-39E5-DB412E5A6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389046"/>
              </p:ext>
            </p:extLst>
          </p:nvPr>
        </p:nvGraphicFramePr>
        <p:xfrm>
          <a:off x="5099540" y="2877053"/>
          <a:ext cx="6936016" cy="379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8CFBCAED-EFA9-07C7-8CA0-25F3D8DBC85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0" y="2455617"/>
            <a:ext cx="5099539" cy="2100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nl-NL" sz="1600" b="1" dirty="0"/>
              <a:t>Project </a:t>
            </a:r>
            <a:r>
              <a:rPr lang="nl-NL" sz="1600" b="1" dirty="0" err="1"/>
              <a:t>Aquapalace</a:t>
            </a:r>
            <a:endParaRPr lang="nl-NL" sz="1600" dirty="0"/>
          </a:p>
          <a:p>
            <a:r>
              <a:rPr lang="nl-NL" sz="1600" dirty="0"/>
              <a:t>Het zwemparadijs </a:t>
            </a:r>
            <a:r>
              <a:rPr lang="nl-NL" sz="1600" dirty="0" err="1"/>
              <a:t>Aquapalace</a:t>
            </a:r>
            <a:r>
              <a:rPr lang="nl-NL" sz="1600" dirty="0"/>
              <a:t> wil een nieuw LVS-systeem laten ontwikkelen, omdat het huidige systeem verouderd en traag is. Het nieuwe systeem moet modern, gebruiksvriendelijk en veilig zijn, maar wel de sterke punten van het huidige systeem behouden.</a:t>
            </a:r>
          </a:p>
          <a:p>
            <a:r>
              <a:rPr lang="nl-NL" sz="1600" dirty="0"/>
              <a:t>(kleur, contrast, foutloos, eenvoudig).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09AA955-41FD-64D9-AA3E-BD35B8DDA295}"/>
              </a:ext>
            </a:extLst>
          </p:cNvPr>
          <p:cNvSpPr txBox="1"/>
          <p:nvPr/>
        </p:nvSpPr>
        <p:spPr>
          <a:xfrm>
            <a:off x="0" y="4703623"/>
            <a:ext cx="5252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 err="1"/>
              <a:t>extras</a:t>
            </a:r>
            <a:r>
              <a:rPr lang="nl-NL" b="1" dirty="0"/>
              <a:t>:</a:t>
            </a:r>
            <a:endParaRPr lang="nl-NL" dirty="0"/>
          </a:p>
          <a:p>
            <a:pPr algn="ctr"/>
            <a:r>
              <a:rPr lang="nl-NL" dirty="0"/>
              <a:t>Functioneel ontwerp </a:t>
            </a:r>
          </a:p>
          <a:p>
            <a:pPr algn="ctr"/>
            <a:r>
              <a:rPr lang="nl-NL" dirty="0"/>
              <a:t>Technisch ontwerp (ERD-diagram)</a:t>
            </a:r>
          </a:p>
          <a:p>
            <a:pPr algn="ctr"/>
            <a:r>
              <a:rPr lang="nl-NL" dirty="0"/>
              <a:t>Werkende applicatie</a:t>
            </a:r>
          </a:p>
          <a:p>
            <a:pPr algn="ctr"/>
            <a:r>
              <a:rPr lang="nl-NL" dirty="0"/>
              <a:t>Testformulier</a:t>
            </a:r>
          </a:p>
          <a:p>
            <a:pPr algn="ctr"/>
            <a:r>
              <a:rPr lang="nl-NL" dirty="0"/>
              <a:t>Presentatie</a:t>
            </a:r>
          </a:p>
        </p:txBody>
      </p:sp>
    </p:spTree>
    <p:extLst>
      <p:ext uri="{BB962C8B-B14F-4D97-AF65-F5344CB8AC3E}">
        <p14:creationId xmlns:p14="http://schemas.microsoft.com/office/powerpoint/2010/main" val="191262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64F595-CD2B-250D-CCCE-02CAA51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02E5CEE-91F4-469A-8DB0-B083D4E6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ekst, schermopname, logo, Besturingssysteem&#10;&#10;Door AI gegenereerde inhoud is mogelijk onjuist.">
            <a:extLst>
              <a:ext uri="{FF2B5EF4-FFF2-40B4-BE49-F238E27FC236}">
                <a16:creationId xmlns:a16="http://schemas.microsoft.com/office/drawing/2014/main" id="{53C8BF69-819F-91D4-8316-E14BD3F18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8" r="-4" b="-4"/>
          <a:stretch>
            <a:fillRect/>
          </a:stretch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Afbeelding 6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28EB35C3-35EB-169D-207D-1C62A4F40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4" r="-1" b="23973"/>
          <a:stretch>
            <a:fillRect/>
          </a:stretch>
        </p:blipFill>
        <p:spPr>
          <a:xfrm>
            <a:off x="5168353" y="3456432"/>
            <a:ext cx="4064598" cy="3401568"/>
          </a:xfrm>
          <a:custGeom>
            <a:avLst/>
            <a:gdLst/>
            <a:ahLst/>
            <a:cxnLst/>
            <a:rect l="l" t="t" r="r" b="b"/>
            <a:pathLst>
              <a:path w="4064598" h="3401568">
                <a:moveTo>
                  <a:pt x="749132" y="0"/>
                </a:moveTo>
                <a:lnTo>
                  <a:pt x="4064598" y="0"/>
                </a:lnTo>
                <a:lnTo>
                  <a:pt x="4059963" y="268360"/>
                </a:lnTo>
                <a:cubicBezTo>
                  <a:pt x="4022649" y="1346093"/>
                  <a:pt x="3782591" y="2345514"/>
                  <a:pt x="3394516" y="3186502"/>
                </a:cubicBezTo>
                <a:lnTo>
                  <a:pt x="3290055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E2AC6510-3E38-4777-B5FF-489AB2AFC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01E4E464-521F-49A9-8D9D-6F6979C45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D24B2E-76A1-76C7-5004-C92863B47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2" y="1527048"/>
            <a:ext cx="5020056" cy="27706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nl-NL" sz="5400" b="1">
                <a:ln w="22225">
                  <a:solidFill>
                    <a:schemeClr val="tx1"/>
                  </a:solidFill>
                  <a:miter lim="800000"/>
                </a:ln>
              </a:rPr>
              <a:t>ontwerp</a:t>
            </a:r>
            <a:endParaRPr lang="en-US" sz="5400" b="1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D1CD565B-6ECC-4F9F-9651-D9B02A7E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C1732B-C965-E445-0891-868777DA4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4" t="812" r="9825" b="-811"/>
          <a:stretch>
            <a:fillRect/>
          </a:stretch>
        </p:blipFill>
        <p:spPr bwMode="auto">
          <a:xfrm>
            <a:off x="8127403" y="-2"/>
            <a:ext cx="4064598" cy="3456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52DEE4C-2D60-4B27-8ABB-1D595DF0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Afbeelding 10" descr="Afbeelding met tekst, schermopname, software, Besturingssysteem&#10;&#10;Door AI gegenereerde inhoud is mogelijk onjuist.">
            <a:extLst>
              <a:ext uri="{FF2B5EF4-FFF2-40B4-BE49-F238E27FC236}">
                <a16:creationId xmlns:a16="http://schemas.microsoft.com/office/drawing/2014/main" id="{E539E3E8-A5C3-3A11-CECD-E22AB7396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31"/>
          <a:stretch>
            <a:fillRect/>
          </a:stretch>
        </p:blipFill>
        <p:spPr>
          <a:xfrm>
            <a:off x="8116769" y="3401556"/>
            <a:ext cx="4665376" cy="3437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247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5CC61-939A-8656-9B74-B5750FCFB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3" name="Rectangle 410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Moet je meedoen aan het systeem? - Gemeente.nu">
            <a:extLst>
              <a:ext uri="{FF2B5EF4-FFF2-40B4-BE49-F238E27FC236}">
                <a16:creationId xmlns:a16="http://schemas.microsoft.com/office/drawing/2014/main" id="{3754F87B-28EA-4256-BFAC-DA2B2C87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91" r="45130" b="-1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4" name="Rectangle 410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5DEF60-C865-EF4B-96D9-5D5D170B8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nl-NL" sz="2800" b="1" noProof="0" dirty="0">
                <a:ln w="22225">
                  <a:solidFill>
                    <a:schemeClr val="tx1"/>
                  </a:solidFill>
                  <a:miter lim="800000"/>
                </a:ln>
              </a:rPr>
              <a:t>verdeling</a:t>
            </a:r>
            <a:endParaRPr lang="en-US" sz="2800" b="1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4115" name="Rectangle 410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6" name="Rectangle 411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348A98-2E2D-8D87-5EF1-950DBDE5BD7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1094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342900"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Boran</a:t>
            </a:r>
            <a:r>
              <a:rPr lang="en-US" sz="1600" dirty="0"/>
              <a:t>: todoist, database table </a:t>
            </a:r>
            <a:r>
              <a:rPr lang="nl-NL" sz="1600" noProof="0" dirty="0"/>
              <a:t>en</a:t>
            </a:r>
            <a:r>
              <a:rPr lang="en-US" sz="1600" dirty="0"/>
              <a:t> in </a:t>
            </a:r>
            <a:r>
              <a:rPr lang="en-US" sz="1600" dirty="0" err="1"/>
              <a:t>richten</a:t>
            </a:r>
            <a:r>
              <a:rPr lang="en-US" sz="1600" dirty="0"/>
              <a:t>, user table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coderen</a:t>
            </a:r>
            <a:r>
              <a:rPr lang="en-US" sz="1600" dirty="0"/>
              <a:t>, </a:t>
            </a:r>
            <a:r>
              <a:rPr lang="en-US" sz="1600" dirty="0" err="1"/>
              <a:t>abbonomenten</a:t>
            </a:r>
            <a:r>
              <a:rPr lang="en-US" sz="1600" dirty="0"/>
              <a:t> table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inrichten</a:t>
            </a:r>
            <a:r>
              <a:rPr lang="en-US" sz="1600" dirty="0"/>
              <a:t>, </a:t>
            </a:r>
            <a:r>
              <a:rPr lang="en-US" sz="1600" dirty="0" err="1"/>
              <a:t>ingog</a:t>
            </a:r>
            <a:r>
              <a:rPr lang="en-US" sz="1600" dirty="0"/>
              <a:t> </a:t>
            </a:r>
            <a:r>
              <a:rPr lang="en-US" sz="1600" dirty="0" err="1"/>
              <a:t>gegevens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bijwerken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aanpassen</a:t>
            </a:r>
            <a:r>
              <a:rPr lang="en-US" sz="1600" dirty="0"/>
              <a:t> </a:t>
            </a:r>
            <a:r>
              <a:rPr lang="en-US" sz="1600" dirty="0" err="1"/>
              <a:t>overzicht</a:t>
            </a:r>
            <a:r>
              <a:rPr lang="en-US" sz="1600" dirty="0"/>
              <a:t> van alle </a:t>
            </a:r>
            <a:r>
              <a:rPr lang="en-US" sz="1800" dirty="0" err="1"/>
              <a:t>abbonomenten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systemen</a:t>
            </a:r>
            <a:r>
              <a:rPr lang="en-US" sz="1600" dirty="0"/>
              <a:t> </a:t>
            </a:r>
          </a:p>
          <a:p>
            <a:pPr marL="342900"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Badr</a:t>
            </a:r>
            <a:r>
              <a:rPr lang="en-US" sz="1600" dirty="0"/>
              <a:t>: </a:t>
            </a:r>
            <a:r>
              <a:rPr lang="en-US" sz="1600" dirty="0" err="1"/>
              <a:t>presentaties</a:t>
            </a:r>
            <a:r>
              <a:rPr lang="en-US" sz="1600" dirty="0"/>
              <a:t> </a:t>
            </a:r>
            <a:r>
              <a:rPr lang="en-US" sz="1600" dirty="0" err="1"/>
              <a:t>maken</a:t>
            </a:r>
            <a:r>
              <a:rPr lang="en-US" sz="1600" dirty="0"/>
              <a:t>, backend </a:t>
            </a:r>
            <a:r>
              <a:rPr lang="en-US" sz="1600" dirty="0" err="1"/>
              <a:t>coderen</a:t>
            </a:r>
            <a:r>
              <a:rPr lang="en-US" sz="1600" dirty="0"/>
              <a:t>, </a:t>
            </a:r>
            <a:r>
              <a:rPr lang="en-US" sz="1600" dirty="0" err="1"/>
              <a:t>helpen</a:t>
            </a:r>
            <a:r>
              <a:rPr lang="en-US" sz="1600" dirty="0"/>
              <a:t> </a:t>
            </a:r>
            <a:r>
              <a:rPr lang="en-US" sz="1600" dirty="0" err="1"/>
              <a:t>waar</a:t>
            </a:r>
            <a:r>
              <a:rPr lang="en-US" sz="1600" dirty="0"/>
              <a:t> het </a:t>
            </a:r>
            <a:r>
              <a:rPr lang="en-US" sz="1600" dirty="0" err="1"/>
              <a:t>kan.</a:t>
            </a:r>
            <a:endParaRPr lang="en-US" sz="1600" dirty="0"/>
          </a:p>
          <a:p>
            <a:pPr marL="342900"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Quinten</a:t>
            </a:r>
            <a:r>
              <a:rPr lang="en-US" sz="1600" dirty="0"/>
              <a:t>: Database, </a:t>
            </a:r>
            <a:r>
              <a:rPr lang="en-US" sz="1600" dirty="0" err="1"/>
              <a:t>ontwerp</a:t>
            </a:r>
            <a:r>
              <a:rPr lang="en-US" sz="1600" dirty="0"/>
              <a:t>, backends van forms </a:t>
            </a:r>
            <a:r>
              <a:rPr lang="en-US" sz="1600" dirty="0" err="1"/>
              <a:t>coderen</a:t>
            </a:r>
            <a:r>
              <a:rPr lang="en-US" sz="1600" dirty="0"/>
              <a:t>, </a:t>
            </a:r>
            <a:r>
              <a:rPr lang="en-US" sz="1600" dirty="0" err="1"/>
              <a:t>overzicht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zien</a:t>
            </a:r>
            <a:r>
              <a:rPr lang="en-US" sz="1600" dirty="0"/>
              <a:t> van het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abbonomenten</a:t>
            </a:r>
            <a:endParaRPr lang="en-US" sz="1600" dirty="0"/>
          </a:p>
          <a:p>
            <a:pPr marL="342900"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Bryan</a:t>
            </a:r>
            <a:r>
              <a:rPr lang="en-US" sz="1600" dirty="0"/>
              <a:t>: </a:t>
            </a:r>
            <a:r>
              <a:rPr lang="en-US" sz="1600" dirty="0" err="1"/>
              <a:t>inlogschrem</a:t>
            </a:r>
            <a:r>
              <a:rPr lang="en-US" sz="1600" dirty="0"/>
              <a:t>, </a:t>
            </a:r>
            <a:r>
              <a:rPr lang="en-US" sz="1600" dirty="0" err="1"/>
              <a:t>kleurgebruik</a:t>
            </a:r>
            <a:r>
              <a:rPr lang="en-US" sz="1600" dirty="0"/>
              <a:t>, </a:t>
            </a:r>
            <a:r>
              <a:rPr lang="en-US" sz="1600" dirty="0" err="1"/>
              <a:t>netjes</a:t>
            </a:r>
            <a:r>
              <a:rPr lang="en-US" sz="1600" dirty="0"/>
              <a:t> </a:t>
            </a:r>
            <a:r>
              <a:rPr lang="en-US" sz="1600" dirty="0" err="1"/>
              <a:t>uitgelijnd</a:t>
            </a:r>
            <a:r>
              <a:rPr lang="en-US" sz="1600" dirty="0"/>
              <a:t>, </a:t>
            </a:r>
            <a:r>
              <a:rPr lang="en-US" sz="1600" dirty="0" err="1"/>
              <a:t>geen</a:t>
            </a:r>
            <a:r>
              <a:rPr lang="en-US" sz="1600" dirty="0"/>
              <a:t> </a:t>
            </a:r>
            <a:r>
              <a:rPr lang="en-US" sz="1600" dirty="0" err="1"/>
              <a:t>textfouten</a:t>
            </a:r>
            <a:r>
              <a:rPr lang="en-US" sz="1600" dirty="0"/>
              <a:t>, </a:t>
            </a:r>
            <a:r>
              <a:rPr lang="en-US" sz="1600" dirty="0" err="1"/>
              <a:t>rol</a:t>
            </a:r>
            <a:r>
              <a:rPr lang="en-US" sz="1600" dirty="0"/>
              <a:t> </a:t>
            </a:r>
            <a:r>
              <a:rPr lang="en-US" sz="1600" dirty="0" err="1"/>
              <a:t>wijzigen</a:t>
            </a:r>
            <a:r>
              <a:rPr lang="en-US" sz="1600" dirty="0"/>
              <a:t> van.</a:t>
            </a:r>
          </a:p>
        </p:txBody>
      </p:sp>
    </p:spTree>
    <p:extLst>
      <p:ext uri="{BB962C8B-B14F-4D97-AF65-F5344CB8AC3E}">
        <p14:creationId xmlns:p14="http://schemas.microsoft.com/office/powerpoint/2010/main" val="87284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ED9FA-A1ED-5AC0-3219-48491BCA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e agenda op een tabel die is gestapeld boven op notitieblokken">
            <a:extLst>
              <a:ext uri="{FF2B5EF4-FFF2-40B4-BE49-F238E27FC236}">
                <a16:creationId xmlns:a16="http://schemas.microsoft.com/office/drawing/2014/main" id="{08B0095C-0753-F589-D7C4-54CA23E3B3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09" r="-1" b="-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0A2033-53D9-1A51-3E88-5ECA370D9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66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planning</a:t>
            </a:r>
            <a:endParaRPr lang="en-US" sz="6600" b="1" dirty="0">
              <a:ln w="22225">
                <a:solidFill>
                  <a:schemeClr val="tx1"/>
                </a:solidFill>
                <a:miter lim="800000"/>
              </a:ln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A92C46-C991-C1F0-DF92-28B69CCFC7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2476" y="4753705"/>
            <a:ext cx="9144000" cy="15361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nl-N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Zo </a:t>
            </a:r>
            <a:r>
              <a:rPr kumimoji="0" lang="en-US" altLang="nl-N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snel</a:t>
            </a:r>
            <a:r>
              <a:rPr kumimoji="0" lang="en-US" altLang="nl-N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nl-N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mogelijk</a:t>
            </a:r>
            <a:endParaRPr kumimoji="0" lang="en-US" altLang="nl-N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9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17BA2-5565-53F9-72A9-52735B216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oet je meedoen aan het systeem? - Gemeente.nu">
            <a:extLst>
              <a:ext uri="{FF2B5EF4-FFF2-40B4-BE49-F238E27FC236}">
                <a16:creationId xmlns:a16="http://schemas.microsoft.com/office/drawing/2014/main" id="{FCBB03A1-877B-27D1-6466-22BD684B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133" b="1"/>
          <a:stretch>
            <a:fillRect/>
          </a:stretch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D0A39E-40C0-7BBF-2C54-23308707E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6600" b="1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vragen en feedback?</a:t>
            </a:r>
            <a:endParaRPr lang="en-US" sz="6600" b="1" dirty="0">
              <a:ln w="22225">
                <a:solidFill>
                  <a:schemeClr val="tx1"/>
                </a:solidFill>
                <a:miter lim="800000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86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241</Words>
  <Application>Microsoft Office PowerPoint</Application>
  <PresentationFormat>Breedbeeld</PresentationFormat>
  <Paragraphs>36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Kantoorthema</vt:lpstr>
      <vt:lpstr>Aquapalace samenwerking</vt:lpstr>
      <vt:lpstr>inhoud</vt:lpstr>
      <vt:lpstr>groepje</vt:lpstr>
      <vt:lpstr>opdracht</vt:lpstr>
      <vt:lpstr>ontwerp</vt:lpstr>
      <vt:lpstr>verdeling</vt:lpstr>
      <vt:lpstr>planning</vt:lpstr>
      <vt:lpstr>vragen en feedback?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badr el</dc:creator>
  <cp:lastModifiedBy>badr el</cp:lastModifiedBy>
  <cp:revision>4</cp:revision>
  <dcterms:created xsi:type="dcterms:W3CDTF">2025-09-10T09:14:44Z</dcterms:created>
  <dcterms:modified xsi:type="dcterms:W3CDTF">2025-09-10T10:07:19Z</dcterms:modified>
</cp:coreProperties>
</file>